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78174" autoAdjust="0"/>
  </p:normalViewPr>
  <p:slideViewPr>
    <p:cSldViewPr snapToGrid="0">
      <p:cViewPr varScale="1">
        <p:scale>
          <a:sx n="39" d="100"/>
          <a:sy n="39" d="100"/>
        </p:scale>
        <p:origin x="59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tags" Target="tags/tag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F98AAD-92B7-4849-829C-3F4F7FBD1D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9D1D0-75F4-4339-AB12-F3FD1010401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9D1D0-75F4-4339-AB12-F3FD10104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9D1D0-75F4-4339-AB12-F3FD10104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9D1D0-75F4-4339-AB12-F3FD10104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9D1D0-75F4-4339-AB12-F3FD10104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9D1D0-75F4-4339-AB12-F3FD10104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9D1D0-75F4-4339-AB12-F3FD10104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9D1D0-75F4-4339-AB12-F3FD10104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9D1D0-75F4-4339-AB12-F3FD10104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9D1D0-75F4-4339-AB12-F3FD10104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9D1D0-75F4-4339-AB12-F3FD10104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9D1D0-75F4-4339-AB12-F3FD10104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9D1D0-75F4-4339-AB12-F3FD10104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9D1D0-75F4-4339-AB12-F3FD10104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9D1D0-75F4-4339-AB12-F3FD10104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9D1D0-75F4-4339-AB12-F3FD10104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9D1D0-75F4-4339-AB12-F3FD10104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9D1D0-75F4-4339-AB12-F3FD10104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9D1D0-75F4-4339-AB12-F3FD10104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9D1D0-75F4-4339-AB12-F3FD10104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9D1D0-75F4-4339-AB12-F3FD10104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9D1D0-75F4-4339-AB12-F3FD10104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9D1D0-75F4-4339-AB12-F3FD10104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9D1D0-75F4-4339-AB12-F3FD10104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9D1D0-75F4-4339-AB12-F3FD10104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9D1D0-75F4-4339-AB12-F3FD10104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C4E1E-2490-40E3-BBF4-02C5AEAD4D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B5EE9-40A7-46AC-A851-154FBE3475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C4E1E-2490-40E3-BBF4-02C5AEAD4D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B5EE9-40A7-46AC-A851-154FBE3475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C4E1E-2490-40E3-BBF4-02C5AEAD4D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B5EE9-40A7-46AC-A851-154FBE3475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C4E1E-2490-40E3-BBF4-02C5AEAD4D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B5EE9-40A7-46AC-A851-154FBE3475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C4E1E-2490-40E3-BBF4-02C5AEAD4D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B5EE9-40A7-46AC-A851-154FBE3475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C4E1E-2490-40E3-BBF4-02C5AEAD4D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B5EE9-40A7-46AC-A851-154FBE3475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C4E1E-2490-40E3-BBF4-02C5AEAD4D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B5EE9-40A7-46AC-A851-154FBE3475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C4E1E-2490-40E3-BBF4-02C5AEAD4D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B5EE9-40A7-46AC-A851-154FBE3475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C4E1E-2490-40E3-BBF4-02C5AEAD4D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B5EE9-40A7-46AC-A851-154FBE3475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C4E1E-2490-40E3-BBF4-02C5AEAD4D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B5EE9-40A7-46AC-A851-154FBE3475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C4E1E-2490-40E3-BBF4-02C5AEAD4D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B5EE9-40A7-46AC-A851-154FBE3475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C4E1E-2490-40E3-BBF4-02C5AEAD4D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B5EE9-40A7-46AC-A851-154FBE3475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779" y="89158"/>
            <a:ext cx="11579097" cy="64923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097" y="1174976"/>
            <a:ext cx="11874616" cy="38378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779" y="89158"/>
            <a:ext cx="11579097" cy="64923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714" y="1278260"/>
            <a:ext cx="11756571" cy="430147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564" y="921203"/>
            <a:ext cx="11870871" cy="472387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090" y="210909"/>
            <a:ext cx="11434082" cy="602178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783" y="414336"/>
            <a:ext cx="11368088" cy="597099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9240" y="408215"/>
            <a:ext cx="10595203" cy="569478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548" y="727982"/>
            <a:ext cx="11479666" cy="519059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258" y="759958"/>
            <a:ext cx="11377613" cy="528780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1062" y="769483"/>
            <a:ext cx="11055124" cy="516911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177" y="283708"/>
            <a:ext cx="11275645" cy="528433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616" y="1274989"/>
            <a:ext cx="11026548" cy="385218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486" y="1234167"/>
            <a:ext cx="11890094" cy="366440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730" y="754516"/>
            <a:ext cx="11646540" cy="412772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193" y="613681"/>
            <a:ext cx="11579678" cy="448649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641" y="208188"/>
            <a:ext cx="10526487" cy="642425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226" y="557892"/>
            <a:ext cx="11444288" cy="59019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398" y="1238930"/>
            <a:ext cx="11677691" cy="432911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209" y="682397"/>
            <a:ext cx="11243582" cy="583572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3744" y="434126"/>
            <a:ext cx="9964511" cy="59897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345" y="538843"/>
            <a:ext cx="11334900" cy="51598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779" y="89158"/>
            <a:ext cx="11579097" cy="64923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r="3321"/>
          <a:stretch>
            <a:fillRect/>
          </a:stretch>
        </p:blipFill>
        <p:spPr>
          <a:xfrm>
            <a:off x="3180671" y="173972"/>
            <a:ext cx="5228544" cy="651005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2101" y="669472"/>
            <a:ext cx="10250942" cy="5537486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N2M5NjRjNDA1YjhmY2ZkNjY3OTFiMzUwYmFlZjlkODI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5" baseType="lpstr">
      <vt:lpstr>Arial</vt:lpstr>
      <vt:lpstr>宋体</vt:lpstr>
      <vt:lpstr>Wingdings</vt:lpstr>
      <vt:lpstr>等线</vt:lpstr>
      <vt:lpstr>Times New Roman</vt:lpstr>
      <vt:lpstr>微软雅黑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蒋 安炎</dc:creator>
  <cp:lastModifiedBy>firefire</cp:lastModifiedBy>
  <cp:revision>22</cp:revision>
  <dcterms:created xsi:type="dcterms:W3CDTF">2024-08-12T07:09:00Z</dcterms:created>
  <dcterms:modified xsi:type="dcterms:W3CDTF">2024-09-03T04:05:57Z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444AFC94F92E435A8315BE3E9E5BE6C4_12</vt:lpwstr>
  </property>
  <property fmtid="{D5CDD505-2E9C-101B-9397-08002B2CF9AE}" pid="3" name="KSOProductBuildVer">
    <vt:lpwstr>2052-12.1.0.16929</vt:lpwstr>
  </property>
</Properties>
</file>